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alant Medium" charset="1" panose="00000600000000000000"/>
      <p:regular r:id="rId17"/>
    </p:embeddedFont>
    <p:embeddedFont>
      <p:font typeface="HK Grotesk Bold" charset="1" panose="00000800000000000000"/>
      <p:regular r:id="rId18"/>
    </p:embeddedFont>
    <p:embeddedFont>
      <p:font typeface="Assistant" charset="1" panose="00000500000000000000"/>
      <p:regular r:id="rId19"/>
    </p:embeddedFont>
    <p:embeddedFont>
      <p:font typeface="Assistant Bold" charset="1" panose="00000800000000000000"/>
      <p:regular r:id="rId20"/>
    </p:embeddedFont>
    <p:embeddedFont>
      <p:font typeface="HK Grotesk Medium" charset="1" panose="00000600000000000000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https://www.ibm.com/blog/artificial-intelligence-and-a-new-era-of-human-resources/" TargetMode="External" Type="http://schemas.openxmlformats.org/officeDocument/2006/relationships/hyperlink"/><Relationship Id="rId5" Target="https://www.weforum.org/agenda/2021/12/how-to-keep-human-in-human-resources-with-ai-based-tools/" TargetMode="External" Type="http://schemas.openxmlformats.org/officeDocument/2006/relationships/hyperlink"/><Relationship Id="rId6" Target="https://www.edume.com/blog/ai-tools-for-hr" TargetMode="External" Type="http://schemas.openxmlformats.org/officeDocument/2006/relationships/hyperlink"/><Relationship Id="rId7" Target="https://www.zavvy.io/es/blog/ejemplos-de-ai-en-rrhh#:~:text=%C2%BFQu%C3%A9%20empresas%20utilizan%20la%20IA,a%20sus%20procesos%20de%20RRHH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80649"/>
            <a:ext cx="14251992" cy="2777651"/>
            <a:chOff x="0" y="0"/>
            <a:chExt cx="19002656" cy="37035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72422"/>
              <a:ext cx="12624238" cy="103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3"/>
                </a:lnSpc>
                <a:spcBef>
                  <a:spcPct val="0"/>
                </a:spcBef>
              </a:pPr>
              <a:r>
                <a:rPr lang="en-US" sz="4709">
                  <a:solidFill>
                    <a:srgbClr val="000000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Creación de Contenido con ChatGPT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4277"/>
              <a:ext cx="19002656" cy="206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31"/>
                </a:lnSpc>
              </a:pPr>
              <a:r>
                <a:rPr lang="en-US" sz="1028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EQUIPO 10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3552" y="2937966"/>
            <a:ext cx="11754031" cy="97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4381" y="4566881"/>
            <a:ext cx="11225509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 IA es una herremienta que nos facilita la creación de contenidos y su estructuración. Sirve como guía o como mejora para un proyecto que ya se tiene en mente. Sin embargo, aun se deben revisar los contenidos, cuidando que la información sea correcta y nutriendo o moldeando para que el resultado sea el que necesitamos y no sólo algo genérico.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0463" y="4999550"/>
            <a:ext cx="14528792" cy="4425648"/>
            <a:chOff x="0" y="0"/>
            <a:chExt cx="19371723" cy="59008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25128"/>
              <a:ext cx="19371723" cy="3975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335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IBM. (s.f.). (2023, octubre 9). Artificial intelligence and a new era of human resources. Recuperado de </a:t>
              </a:r>
              <a:r>
                <a:rPr lang="en-US" sz="1999" u="sng">
                  <a:solidFill>
                    <a:srgbClr val="6189B4"/>
                  </a:solidFill>
                  <a:latin typeface="HK Grotesk"/>
                  <a:ea typeface="HK Grotesk"/>
                  <a:cs typeface="HK Grotesk"/>
                  <a:sym typeface="HK Grotesk"/>
                  <a:hlinkClick r:id="rId4" tooltip="https://www.ibm.com/blog/artificial-intelligence-and-a-new-era-of-human-resources/"/>
                </a:rPr>
                <a:t>https://www.ibm.com/blog/artificial-intelligence-and-a-new-era-of-human-resources/</a:t>
              </a:r>
            </a:p>
            <a:p>
              <a:pPr algn="l" marL="431799" indent="-215899" lvl="1">
                <a:lnSpc>
                  <a:spcPts val="335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World Economic Forum. (2021, diciembre 12). How to keep 'human' in human resources with AI-based tools. Recuperado de </a:t>
              </a:r>
              <a:r>
                <a:rPr lang="en-US" sz="1999" u="sng">
                  <a:solidFill>
                    <a:srgbClr val="6189B4"/>
                  </a:solidFill>
                  <a:latin typeface="HK Grotesk"/>
                  <a:ea typeface="HK Grotesk"/>
                  <a:cs typeface="HK Grotesk"/>
                  <a:sym typeface="HK Grotesk"/>
                  <a:hlinkClick r:id="rId5" tooltip="https://www.weforum.org/agenda/2021/12/how-to-keep-human-in-human-resources-with-ai-based-tools/"/>
                </a:rPr>
                <a:t>https://www.weforum.org/agenda/2021/12/how-to-keep-human-in-human-resources-with-ai-based-tools/</a:t>
              </a:r>
            </a:p>
            <a:p>
              <a:pPr algn="l" marL="431799" indent="-215899" lvl="1">
                <a:lnSpc>
                  <a:spcPts val="335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Edume. (s.f.). AI tools for HR. Recuperado de </a:t>
              </a:r>
              <a:r>
                <a:rPr lang="en-US" sz="1999" u="sng">
                  <a:solidFill>
                    <a:srgbClr val="6189B4"/>
                  </a:solidFill>
                  <a:latin typeface="HK Grotesk"/>
                  <a:ea typeface="HK Grotesk"/>
                  <a:cs typeface="HK Grotesk"/>
                  <a:sym typeface="HK Grotesk"/>
                  <a:hlinkClick r:id="rId6" tooltip="https://www.edume.com/blog/ai-tools-for-hr"/>
                </a:rPr>
                <a:t>https://www.edume.com/blog/ai-tools-for-hr</a:t>
              </a:r>
            </a:p>
            <a:p>
              <a:pPr algn="l" marL="431799" indent="-215899" lvl="1">
                <a:lnSpc>
                  <a:spcPts val="335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Zavvy. (s.f.). (2023. diciembre 29).  Ejemplos de AI en RRHH. Recuperado de </a:t>
              </a:r>
              <a:r>
                <a:rPr lang="en-US" sz="1999" u="sng">
                  <a:solidFill>
                    <a:srgbClr val="6189B4"/>
                  </a:solidFill>
                  <a:latin typeface="HK Grotesk"/>
                  <a:ea typeface="HK Grotesk"/>
                  <a:cs typeface="HK Grotesk"/>
                  <a:sym typeface="HK Grotesk"/>
                  <a:hlinkClick r:id="rId7" tooltip="https://www.zavvy.io/es/blog/ejemplos-de-ai-en-rrhh#:~:text=%C2%BFQu%C3%A9%20empresas%20utilizan%20la%20IA,a%20sus%20procesos%20de%20RRHH"/>
                </a:rPr>
                <a:t>https://www.zavvy.io/es/blog/ejemplos-de-ai-en-rrhh#:~:text=%C2%BFQu%C3%A9%20empresas%20utilizan%20la%20IA,a%20sus%20procesos%20de%20RRH</a:t>
              </a:r>
              <a:r>
                <a:rPr lang="en-US" sz="1999" u="sng">
                  <a:solidFill>
                    <a:srgbClr val="6189B4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8795"/>
              <a:ext cx="13773328" cy="84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REFERENCIAS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9804" y="3867571"/>
            <a:ext cx="698917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INTEGRANTES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5133" y="4000921"/>
            <a:ext cx="4989375" cy="312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090" indent="-324045" lvl="1">
              <a:lnSpc>
                <a:spcPts val="4202"/>
              </a:lnSpc>
              <a:buFont typeface="Arial"/>
              <a:buChar char="•"/>
            </a:pPr>
            <a:r>
              <a:rPr lang="en-US" sz="3001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Ariadne Torres Torres</a:t>
            </a:r>
          </a:p>
          <a:p>
            <a:pPr algn="l" marL="648090" indent="-324045" lvl="1">
              <a:lnSpc>
                <a:spcPts val="4202"/>
              </a:lnSpc>
              <a:buFont typeface="Arial"/>
              <a:buChar char="•"/>
            </a:pPr>
            <a:r>
              <a:rPr lang="en-US" sz="3001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Christian Meza</a:t>
            </a:r>
          </a:p>
          <a:p>
            <a:pPr algn="l" marL="648090" indent="-324045" lvl="1">
              <a:lnSpc>
                <a:spcPts val="4202"/>
              </a:lnSpc>
              <a:buFont typeface="Arial"/>
              <a:buChar char="•"/>
            </a:pPr>
            <a:r>
              <a:rPr lang="en-US" sz="3001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Sergio Paz</a:t>
            </a:r>
          </a:p>
          <a:p>
            <a:pPr algn="l" marL="648090" indent="-324045" lvl="1">
              <a:lnSpc>
                <a:spcPts val="4202"/>
              </a:lnSpc>
              <a:buFont typeface="Arial"/>
              <a:buChar char="•"/>
            </a:pPr>
            <a:r>
              <a:rPr lang="en-US" sz="3001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Frank Gómez</a:t>
            </a:r>
          </a:p>
          <a:p>
            <a:pPr algn="l" marL="648090" indent="-324045" lvl="1">
              <a:lnSpc>
                <a:spcPts val="4202"/>
              </a:lnSpc>
              <a:buFont typeface="Arial"/>
              <a:buChar char="•"/>
            </a:pPr>
            <a:r>
              <a:rPr lang="en-US" sz="3001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Edith Hernández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82703"/>
            <a:ext cx="12792183" cy="117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3"/>
              </a:lnSpc>
            </a:pPr>
            <a:r>
              <a:rPr lang="en-US" sz="657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Artículos informativos para la web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23473"/>
            <a:ext cx="8094996" cy="218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176" indent="-333088" lvl="1">
              <a:lnSpc>
                <a:spcPts val="4319"/>
              </a:lnSpc>
              <a:buFont typeface="Arial"/>
              <a:buChar char="•"/>
            </a:pPr>
            <a:r>
              <a:rPr lang="en-US" sz="3085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 post para un blog</a:t>
            </a:r>
          </a:p>
          <a:p>
            <a:pPr algn="l" marL="666176" indent="-333088" lvl="1">
              <a:lnSpc>
                <a:spcPts val="4319"/>
              </a:lnSpc>
              <a:buFont typeface="Arial"/>
              <a:buChar char="•"/>
            </a:pPr>
            <a:r>
              <a:rPr lang="en-US" sz="3085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 artículo para una revista digital </a:t>
            </a:r>
          </a:p>
          <a:p>
            <a:pPr algn="l" marL="666176" indent="-333088" lvl="1">
              <a:lnSpc>
                <a:spcPts val="4319"/>
              </a:lnSpc>
              <a:buFont typeface="Arial"/>
              <a:buChar char="•"/>
            </a:pPr>
            <a:r>
              <a:rPr lang="en-US" sz="3085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 un post para redes sociales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2304"/>
            <a:ext cx="12792183" cy="22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68"/>
              </a:lnSpc>
            </a:pPr>
            <a:r>
              <a:rPr lang="en-US" sz="708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IMPACTO DE LA IA EN </a:t>
            </a:r>
          </a:p>
          <a:p>
            <a:pPr algn="just">
              <a:lnSpc>
                <a:spcPts val="9068"/>
              </a:lnSpc>
            </a:pPr>
            <a:r>
              <a:rPr lang="en-US" sz="708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RECURSOS HUMANOS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9814418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FLUJO DE TRABAJO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3800" y="4024091"/>
            <a:ext cx="3787282" cy="2462853"/>
            <a:chOff x="0" y="0"/>
            <a:chExt cx="5049709" cy="32838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Selección del tema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89583"/>
              <a:ext cx="5049709" cy="1141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2617" indent="-271309" lvl="1">
                <a:lnSpc>
                  <a:spcPts val="3518"/>
                </a:lnSpc>
                <a:buFont typeface="Arial"/>
                <a:buChar char="•"/>
              </a:pPr>
              <a:r>
                <a:rPr lang="en-US" sz="2513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Referencias</a:t>
              </a:r>
            </a:p>
            <a:p>
              <a:pPr algn="l" marL="542617" indent="-271309" lvl="1">
                <a:lnSpc>
                  <a:spcPts val="3518"/>
                </a:lnSpc>
                <a:buFont typeface="Arial"/>
                <a:buChar char="•"/>
              </a:pPr>
              <a:r>
                <a:rPr lang="en-US" sz="2513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Puntos clave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2909" y="4024091"/>
            <a:ext cx="3787282" cy="3317479"/>
            <a:chOff x="0" y="0"/>
            <a:chExt cx="5049709" cy="44233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Prompts y contenidos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89583"/>
              <a:ext cx="5049709" cy="2299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2617" indent="-271309" lvl="1">
                <a:lnSpc>
                  <a:spcPts val="3518"/>
                </a:lnSpc>
                <a:buFont typeface="Arial"/>
                <a:buChar char="•"/>
              </a:pPr>
              <a:r>
                <a:rPr lang="en-US" sz="2513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Prompt engineering</a:t>
              </a:r>
            </a:p>
            <a:p>
              <a:pPr algn="l" marL="542617" indent="-271309" lvl="1">
                <a:lnSpc>
                  <a:spcPts val="3518"/>
                </a:lnSpc>
                <a:buFont typeface="Arial"/>
                <a:buChar char="•"/>
              </a:pPr>
              <a:r>
                <a:rPr lang="en-US" sz="2513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Orden y revisión de contenidos</a:t>
              </a:r>
            </a:p>
            <a:p>
              <a:pPr algn="l" marL="542617" indent="-271309" lvl="1">
                <a:lnSpc>
                  <a:spcPts val="3518"/>
                </a:lnSpc>
                <a:buFont typeface="Arial"/>
                <a:buChar char="•"/>
              </a:pPr>
              <a:r>
                <a:rPr lang="en-US" sz="2513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Imagenes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472018" y="3976466"/>
            <a:ext cx="3787282" cy="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Presentación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72018" y="5626520"/>
            <a:ext cx="3787282" cy="129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617" indent="-271309" lvl="1">
              <a:lnSpc>
                <a:spcPts val="3518"/>
              </a:lnSpc>
              <a:buFont typeface="Arial"/>
              <a:buChar char="•"/>
            </a:pPr>
            <a:r>
              <a:rPr lang="en-US" sz="2513" spc="-25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Markdown</a:t>
            </a:r>
          </a:p>
          <a:p>
            <a:pPr algn="l" marL="542617" indent="-271309" lvl="1">
              <a:lnSpc>
                <a:spcPts val="3518"/>
              </a:lnSpc>
              <a:buFont typeface="Arial"/>
              <a:buChar char="•"/>
            </a:pPr>
            <a:r>
              <a:rPr lang="en-US" sz="2513" spc="-25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Github</a:t>
            </a:r>
          </a:p>
          <a:p>
            <a:pPr algn="l" marL="542617" indent="-271309" lvl="1">
              <a:lnSpc>
                <a:spcPts val="3518"/>
              </a:lnSpc>
              <a:buFont typeface="Arial"/>
              <a:buChar char="•"/>
            </a:pPr>
            <a:r>
              <a:rPr lang="en-US" sz="2513" spc="-25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Diapositivas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6660" y="0"/>
            <a:ext cx="8046851" cy="10348285"/>
          </a:xfrm>
          <a:custGeom>
            <a:avLst/>
            <a:gdLst/>
            <a:ahLst/>
            <a:cxnLst/>
            <a:rect r="r" b="b" t="t" l="l"/>
            <a:pathLst>
              <a:path h="10348285" w="8046851">
                <a:moveTo>
                  <a:pt x="0" y="0"/>
                </a:moveTo>
                <a:lnTo>
                  <a:pt x="8046851" y="0"/>
                </a:lnTo>
                <a:lnTo>
                  <a:pt x="8046851" y="10348285"/>
                </a:lnTo>
                <a:lnTo>
                  <a:pt x="0" y="103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15" t="0" r="-252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14866" y="1038225"/>
            <a:ext cx="8115300" cy="98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5"/>
              </a:lnSpc>
            </a:pPr>
            <a:r>
              <a:rPr lang="en-US" sz="65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POST BLOG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14866" y="3597750"/>
            <a:ext cx="8444434" cy="473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11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PROMPTs:</a:t>
            </a:r>
          </a:p>
          <a:p>
            <a:pPr algn="l" marL="456303" indent="-228151" lvl="1">
              <a:lnSpc>
                <a:spcPts val="2958"/>
              </a:lnSpc>
              <a:buAutoNum type="arabicPeriod" startAt="1"/>
            </a:pPr>
            <a:r>
              <a:rPr lang="en-US" sz="211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Generar el contenido para 1 post para un blog, 1 artículo para una revista digital y 1 un post para redes sociales para anunciar el artículo, utilizando esta información (resumen de artículos) teniendo en cuenta estos puntos claves .</a:t>
            </a:r>
          </a:p>
          <a:p>
            <a:pPr algn="l" marL="456303" indent="-228151" lvl="1">
              <a:lnSpc>
                <a:spcPts val="2958"/>
              </a:lnSpc>
              <a:buAutoNum type="arabicPeriod" startAt="1"/>
            </a:pPr>
            <a:r>
              <a:rPr lang="en-US" sz="211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Contenido acerca de la inteligencia artificial y su uso para recursos humanos, 1 post blog, 1 artículo digital y un post para redes sociales. (agregar resumen artículos)</a:t>
            </a:r>
          </a:p>
          <a:p>
            <a:pPr algn="l" marL="456303" indent="-228151" lvl="1">
              <a:lnSpc>
                <a:spcPts val="2958"/>
              </a:lnSpc>
              <a:buAutoNum type="arabicPeriod" startAt="1"/>
            </a:pPr>
            <a:r>
              <a:rPr lang="en-US" sz="211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Contenido acerca de la inteligencia artificial y su uso para recursos humanos, 1 post blog, 1 artículo digital y un post para redes sociales. (agregar resumen artículos) con enfoque humano, que hablen de las herramientas que pueden utilizar y algunos casos de éxito.</a:t>
            </a:r>
          </a:p>
          <a:p>
            <a:pPr algn="l">
              <a:lnSpc>
                <a:spcPts val="295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14866" y="2233838"/>
            <a:ext cx="8115300" cy="43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2531" spc="-25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IA en RRHH: Un Aliado para el Futuro del Trabajo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3119">
            <a:off x="-2791509" y="-3121950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3354" y="0"/>
            <a:ext cx="11055827" cy="10287000"/>
          </a:xfrm>
          <a:custGeom>
            <a:avLst/>
            <a:gdLst/>
            <a:ahLst/>
            <a:cxnLst/>
            <a:rect r="r" b="b" t="t" l="l"/>
            <a:pathLst>
              <a:path h="10287000" w="11055827">
                <a:moveTo>
                  <a:pt x="0" y="0"/>
                </a:moveTo>
                <a:lnTo>
                  <a:pt x="11055827" y="0"/>
                </a:lnTo>
                <a:lnTo>
                  <a:pt x="110558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04" t="0" r="-285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8042" y="3402628"/>
            <a:ext cx="5965282" cy="520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Introducción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Desarrollo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Automatizar tareas repetitivas y tediosas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Optimizar la toma de decisiones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Personalizar la experiencia del empleado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Desafíos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Evitar el sesgo en los sistemas de IA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Utilizar la IA de forma ética y responsable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Capacitar a los empleados para trabajar con IA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Conclusión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2021804">
            <a:off x="7632822" y="-11563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341" y="2469178"/>
            <a:ext cx="10225493" cy="91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6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CONTENIDO GENERADO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6036" y="0"/>
            <a:ext cx="7848395" cy="10287000"/>
          </a:xfrm>
          <a:custGeom>
            <a:avLst/>
            <a:gdLst/>
            <a:ahLst/>
            <a:cxnLst/>
            <a:rect r="r" b="b" t="t" l="l"/>
            <a:pathLst>
              <a:path h="10287000" w="7848395">
                <a:moveTo>
                  <a:pt x="0" y="0"/>
                </a:moveTo>
                <a:lnTo>
                  <a:pt x="7848395" y="0"/>
                </a:lnTo>
                <a:lnTo>
                  <a:pt x="78483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62" t="0" r="-6352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0814" y="1038225"/>
            <a:ext cx="8115300" cy="196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2"/>
              </a:lnSpc>
            </a:pPr>
            <a:r>
              <a:rPr lang="en-US" sz="657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ARTÍCULO REVISTA DIGITAL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0814" y="4444906"/>
            <a:ext cx="9176751" cy="481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9"/>
              </a:lnSpc>
            </a:pPr>
            <a:r>
              <a:rPr lang="en-US" sz="2121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Prompt: </a:t>
            </a:r>
          </a:p>
          <a:p>
            <a:pPr algn="just">
              <a:lnSpc>
                <a:spcPts val="2969"/>
              </a:lnSpc>
            </a:pPr>
          </a:p>
          <a:p>
            <a:pPr algn="just">
              <a:lnSpc>
                <a:spcPts val="2969"/>
              </a:lnSpc>
            </a:pPr>
            <a:r>
              <a:rPr lang="en-US" sz="2121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Eres un editor experto en revista de tecnología e Inteligencia Artificial. Crea un articulo para una revista digital sobre el tema de la inteligencia artificial y su aplicación en tareas de recursos humanos, (agrega un resumen del artículo al final) </a:t>
            </a:r>
          </a:p>
          <a:p>
            <a:pPr algn="just">
              <a:lnSpc>
                <a:spcPts val="2969"/>
              </a:lnSpc>
            </a:pPr>
          </a:p>
          <a:p>
            <a:pPr algn="just">
              <a:lnSpc>
                <a:spcPts val="2969"/>
              </a:lnSpc>
            </a:pPr>
            <a:r>
              <a:rPr lang="en-US" sz="2121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Emplea un enfoque humano, hablan de las herramientas que se pueden utilizar y algunos casos de éxito. </a:t>
            </a:r>
          </a:p>
          <a:p>
            <a:pPr algn="just">
              <a:lnSpc>
                <a:spcPts val="2969"/>
              </a:lnSpc>
            </a:pPr>
          </a:p>
          <a:p>
            <a:pPr algn="just">
              <a:lnSpc>
                <a:spcPts val="2969"/>
              </a:lnSpc>
            </a:pPr>
            <a:r>
              <a:rPr lang="en-US" sz="2121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Usa un lenguaje simple, no tan técnico, recuerda te puede leer mi abuelita y ella no es tecnologica. </a:t>
            </a:r>
          </a:p>
          <a:p>
            <a:pPr algn="just">
              <a:lnSpc>
                <a:spcPts val="2969"/>
              </a:lnSpc>
            </a:pPr>
          </a:p>
          <a:p>
            <a:pPr algn="just">
              <a:lnSpc>
                <a:spcPts val="2969"/>
              </a:lnSpc>
            </a:pPr>
            <a:r>
              <a:rPr lang="en-US" sz="2121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Utiliza estas fuentes de información que encontré: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0814" y="3309073"/>
            <a:ext cx="8930214" cy="43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2531" spc="-25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IA en RRHH: Impulsando la Transformación del Talento Humano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20873" y="3264964"/>
            <a:ext cx="6242071" cy="408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Recomendaciones para las empresas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Definir una estrategia clara para la implementación de la IA en RRHH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Priorizar la transparencia y la comunicación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Invertir en la formación y capacitación de los empleados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Monitorear y evaluar el impacto de la IA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Conclusiones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25056" y="3264964"/>
            <a:ext cx="6242071" cy="446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Introducción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Oportunidades de la IA en RRHH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Automatización de tareas repetitivas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Mejora en la toma de decisiones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Personalización de la experiencia del empleado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2123" spc="-21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Desafíos a considerar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Sesgo algorítmico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Ética y privacidad de datos</a:t>
            </a:r>
          </a:p>
          <a:p>
            <a:pPr algn="l" marL="458427" indent="-229214" lvl="1">
              <a:lnSpc>
                <a:spcPts val="2972"/>
              </a:lnSpc>
              <a:buFont typeface="Arial"/>
              <a:buChar char="•"/>
            </a:pPr>
            <a:r>
              <a:rPr lang="en-US" sz="2123" spc="-2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Capacitación y adaptación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13465" y="1622220"/>
            <a:ext cx="10225493" cy="91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6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CONTENIDO GENERADO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514" y="0"/>
            <a:ext cx="8143503" cy="10621037"/>
          </a:xfrm>
          <a:custGeom>
            <a:avLst/>
            <a:gdLst/>
            <a:ahLst/>
            <a:cxnLst/>
            <a:rect r="r" b="b" t="t" l="l"/>
            <a:pathLst>
              <a:path h="10621037" w="8143503">
                <a:moveTo>
                  <a:pt x="0" y="0"/>
                </a:moveTo>
                <a:lnTo>
                  <a:pt x="8143503" y="0"/>
                </a:lnTo>
                <a:lnTo>
                  <a:pt x="8143503" y="10621037"/>
                </a:lnTo>
                <a:lnTo>
                  <a:pt x="0" y="1062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666" t="0" r="-499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038225"/>
            <a:ext cx="8115300" cy="196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5"/>
              </a:lnSpc>
            </a:pPr>
            <a:r>
              <a:rPr lang="en-US" sz="65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POST PARA REDES SOCIALES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4543421"/>
            <a:ext cx="8115300" cy="34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  <a:spcBef>
                <a:spcPct val="0"/>
              </a:spcBef>
            </a:pPr>
            <a:r>
              <a:rPr lang="en-US" sz="2031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Prompt: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196775"/>
            <a:ext cx="8115300" cy="87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2531" spc="-25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¡La IA está transformando los RRHH! Descubre cómo esta tecnología está revolucionando la gestión del talento.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8111227"/>
            <a:ext cx="8115300" cy="142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519" indent="-219259" lvl="1">
              <a:lnSpc>
                <a:spcPts val="2843"/>
              </a:lnSpc>
              <a:buFont typeface="Arial"/>
              <a:buChar char="•"/>
            </a:pPr>
            <a:r>
              <a:rPr lang="en-US" sz="2031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Título</a:t>
            </a:r>
          </a:p>
          <a:p>
            <a:pPr algn="l" marL="438519" indent="-219259" lvl="1">
              <a:lnSpc>
                <a:spcPts val="2843"/>
              </a:lnSpc>
              <a:buFont typeface="Arial"/>
              <a:buChar char="•"/>
            </a:pPr>
            <a:r>
              <a:rPr lang="en-US" sz="2031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Copy</a:t>
            </a:r>
          </a:p>
          <a:p>
            <a:pPr algn="l" marL="438519" indent="-219259" lvl="1">
              <a:lnSpc>
                <a:spcPts val="2843"/>
              </a:lnSpc>
              <a:buFont typeface="Arial"/>
              <a:buChar char="•"/>
            </a:pPr>
            <a:r>
              <a:rPr lang="en-US" sz="2031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Hashtag</a:t>
            </a:r>
          </a:p>
          <a:p>
            <a:pPr algn="l" marL="438519" indent="-219259" lvl="1">
              <a:lnSpc>
                <a:spcPts val="2843"/>
              </a:lnSpc>
              <a:buFont typeface="Arial"/>
              <a:buChar char="•"/>
            </a:pPr>
            <a:r>
              <a:rPr lang="en-US" sz="2031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Imagen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DAGLI7Y5O9E</dc:identifier>
  <dcterms:modified xsi:type="dcterms:W3CDTF">2011-08-01T06:04:30Z</dcterms:modified>
  <cp:revision>1</cp:revision>
  <dc:title>Módulo 4 Equipo 10</dc:title>
</cp:coreProperties>
</file>